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65" r:id="rId3"/>
    <p:sldId id="268" r:id="rId4"/>
    <p:sldId id="266" r:id="rId5"/>
    <p:sldId id="267" r:id="rId6"/>
    <p:sldId id="269" r:id="rId7"/>
    <p:sldId id="270" r:id="rId8"/>
    <p:sldId id="271" r:id="rId9"/>
    <p:sldId id="272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914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F27FA-D92E-4C57-9439-841474EE9BF9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E8135-823F-4553-9176-7E2468E87A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7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3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8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1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9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1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2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7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AI Study Buddy </a:t>
            </a:r>
            <a:r>
              <a:rPr lang="en-GB" dirty="0"/>
              <a:t>–</a:t>
            </a:r>
            <a:r>
              <a:rPr dirty="0"/>
              <a:t> </a:t>
            </a:r>
            <a:r>
              <a:rPr lang="en-US" dirty="0"/>
              <a:t>Week 2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Team Project - MSc Computer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95F74-1BA7-4FCA-BEDD-CA032856C849}"/>
              </a:ext>
            </a:extLst>
          </p:cNvPr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Anika Mayesha – D24125187</a:t>
            </a:r>
          </a:p>
          <a:p>
            <a:r>
              <a:rPr lang="en-US" sz="1000" dirty="0"/>
              <a:t>Lorenzo Palleschi – D24126922</a:t>
            </a:r>
          </a:p>
          <a:p>
            <a:r>
              <a:rPr lang="en-US" sz="1000" dirty="0"/>
              <a:t>Rumaysa </a:t>
            </a:r>
            <a:r>
              <a:rPr lang="en-US" sz="1000" dirty="0" err="1"/>
              <a:t>Babulkhair</a:t>
            </a:r>
            <a:r>
              <a:rPr lang="en-US" sz="1000" dirty="0"/>
              <a:t> – D24125711  </a:t>
            </a:r>
          </a:p>
          <a:p>
            <a:r>
              <a:rPr lang="en-US" sz="1000" dirty="0"/>
              <a:t>Yurii </a:t>
            </a:r>
            <a:r>
              <a:rPr lang="en-US" sz="1000" dirty="0" err="1"/>
              <a:t>Sykal</a:t>
            </a:r>
            <a:r>
              <a:rPr lang="en-US" sz="1000" dirty="0"/>
              <a:t> – C23512523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CB09-1D90-94B7-D73C-7EC08EED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C35C-073B-171B-FB6C-B4D9F792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4B57-A428-5173-3813-88FE2A8A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9" y="2315650"/>
            <a:ext cx="7765322" cy="1654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Any Questions?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06426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E9B6-E8A9-0D38-DF31-C2389F76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C84D-7CFF-154B-D32A-A8DAA497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</p:spPr>
        <p:txBody>
          <a:bodyPr/>
          <a:lstStyle/>
          <a:p>
            <a:r>
              <a:rPr lang="en-US" dirty="0"/>
              <a:t>Personas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8470-FDF6-0400-7B8A-35B6E025C8F9}"/>
              </a:ext>
            </a:extLst>
          </p:cNvPr>
          <p:cNvSpPr txBox="1"/>
          <p:nvPr/>
        </p:nvSpPr>
        <p:spPr>
          <a:xfrm>
            <a:off x="1100667" y="2379133"/>
            <a:ext cx="6722533" cy="21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•  Semi-fictional way for us to represent various student types.</a:t>
            </a:r>
          </a:p>
          <a:p>
            <a:pPr>
              <a:lnSpc>
                <a:spcPct val="150000"/>
              </a:lnSpc>
            </a:pPr>
            <a:r>
              <a:rPr lang="en-GB" dirty="0"/>
              <a:t>•  Makes the target users more relatable and human.</a:t>
            </a:r>
          </a:p>
          <a:p>
            <a:pPr>
              <a:lnSpc>
                <a:spcPct val="150000"/>
              </a:lnSpc>
            </a:pPr>
            <a:r>
              <a:rPr lang="en-GB" dirty="0"/>
              <a:t>•  Great for highlighting pain points and frustrations</a:t>
            </a:r>
          </a:p>
          <a:p>
            <a:pPr>
              <a:lnSpc>
                <a:spcPct val="150000"/>
              </a:lnSpc>
            </a:pPr>
            <a:r>
              <a:rPr lang="en-GB" dirty="0"/>
              <a:t>•  Helps to prioritise features and support.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300928-2AA7-F74A-A387-E02E1BC5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3" y="5325280"/>
            <a:ext cx="4631267" cy="17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jured person icon">
            <a:extLst>
              <a:ext uri="{FF2B5EF4-FFF2-40B4-BE49-F238E27FC236}">
                <a16:creationId xmlns:a16="http://schemas.microsoft.com/office/drawing/2014/main" id="{E5D96FCD-BAF4-899B-9E97-5E9E68AB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2218"/>
            <a:ext cx="1126067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ng Guy Avatar - Person Flat Design Icon">
            <a:extLst>
              <a:ext uri="{FF2B5EF4-FFF2-40B4-BE49-F238E27FC236}">
                <a16:creationId xmlns:a16="http://schemas.microsoft.com/office/drawing/2014/main" id="{74ECADDC-DF92-9614-357C-ED820A75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5516735"/>
            <a:ext cx="1236133" cy="13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B401-AA76-FA4F-2135-AD864EEE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73EB-672C-D897-8DA3-206C677E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1 – The Consistent Studier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BACE-7DBB-2ADA-CB0E-42ECA824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13661"/>
            <a:ext cx="9144000" cy="5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B72C-40FF-6616-3A0A-A30AFD2E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D494-B301-08AD-6D1D-C5178EEE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2 – 4</a:t>
            </a:r>
            <a:r>
              <a:rPr lang="en-US" baseline="30000" dirty="0"/>
              <a:t>th</a:t>
            </a:r>
            <a:r>
              <a:rPr lang="en-US" dirty="0"/>
              <a:t> Year Coaster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ACB33-C289-E416-FF10-521D43CD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8" y="1812029"/>
            <a:ext cx="9123523" cy="50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DCF31-C341-4463-0A0C-B79EA0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A49D-134A-6F6E-C124-412DEC42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3 – Mature Student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4EDF2-C118-F295-3D49-9C5ECDCB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19" y="1812029"/>
            <a:ext cx="9122561" cy="50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12A2-23B8-A79E-6E77-2C48C524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(Figma)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F578-460E-7BDD-95D2-8D99005E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use-case shows how a student would interact with the current iteration of AI Study Buddy.</a:t>
            </a:r>
          </a:p>
          <a:p>
            <a:r>
              <a:rPr lang="en-US" dirty="0"/>
              <a:t>Figma allows us to visualise our thought process and allows for substantially easier and accurate prototypes to be created.</a:t>
            </a:r>
          </a:p>
          <a:p>
            <a:r>
              <a:rPr lang="en-GB" dirty="0"/>
              <a:t>With a step-through of the journey, design choices and features are easier to understand before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42370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F0E1-B60D-9561-410E-E2C3C3CA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 and Modules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E56BB-7943-2A87-5114-55518A1D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76" y="2095500"/>
            <a:ext cx="4572083" cy="321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D939-8188-A716-FE72-6DB417C5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95500"/>
            <a:ext cx="4451912" cy="3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4CB-32FF-FBB1-00FE-8E7E4019F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E397-0C1A-A554-81B3-A7A9674E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Quizzing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3A45E-9087-EFC6-457A-35DDCF4A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4076" y="2095500"/>
            <a:ext cx="4572083" cy="321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FDFDC-20DF-3AAC-FC4E-86D7F56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9733" y="2095500"/>
            <a:ext cx="4460379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7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C7ECA-E2D3-48C4-F028-34E205A1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6702-2E91-8E7B-1E35-01F8634F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Pomodoro and Notes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64C07-A413-740E-2D45-027BFC551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4076" y="2095500"/>
            <a:ext cx="4572083" cy="321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FFFA4-7659-E218-2796-30592BEF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9733" y="2110769"/>
            <a:ext cx="4460379" cy="31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0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152</TotalTime>
  <Words>156</Words>
  <Application>Microsoft Office PowerPoint</Application>
  <PresentationFormat>On-screen Show (4:3)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AI Study Buddy – Week 2</vt:lpstr>
      <vt:lpstr>Personas</vt:lpstr>
      <vt:lpstr>Persona 1 – The Consistent Studier</vt:lpstr>
      <vt:lpstr>Persona 2 – 4th Year Coaster</vt:lpstr>
      <vt:lpstr>Persona 3 – Mature Student</vt:lpstr>
      <vt:lpstr>Use-Case (Figma)</vt:lpstr>
      <vt:lpstr>Homepage and Modules</vt:lpstr>
      <vt:lpstr>Mathematics and Quizzing</vt:lpstr>
      <vt:lpstr>Pomodoro and Notes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Mr Nugget</cp:lastModifiedBy>
  <cp:revision>14</cp:revision>
  <dcterms:created xsi:type="dcterms:W3CDTF">2013-01-27T09:14:16Z</dcterms:created>
  <dcterms:modified xsi:type="dcterms:W3CDTF">2025-09-30T09:02:08Z</dcterms:modified>
  <cp:category/>
</cp:coreProperties>
</file>